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0"/>
  </p:notesMasterIdLst>
  <p:sldIdLst>
    <p:sldId id="285" r:id="rId2"/>
    <p:sldId id="262" r:id="rId3"/>
    <p:sldId id="269" r:id="rId4"/>
    <p:sldId id="270" r:id="rId5"/>
    <p:sldId id="271" r:id="rId6"/>
    <p:sldId id="284" r:id="rId7"/>
    <p:sldId id="279" r:id="rId8"/>
    <p:sldId id="268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FF"/>
    <a:srgbClr val="CC0000"/>
    <a:srgbClr val="CC3300"/>
    <a:srgbClr val="FFCCFF"/>
    <a:srgbClr val="FFCCCC"/>
    <a:srgbClr val="95FB7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2" autoAdjust="0"/>
    <p:restoredTop sz="94673" autoAdjust="0"/>
  </p:normalViewPr>
  <p:slideViewPr>
    <p:cSldViewPr>
      <p:cViewPr>
        <p:scale>
          <a:sx n="75" d="100"/>
          <a:sy n="75" d="100"/>
        </p:scale>
        <p:origin x="-1224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5E90F-6DC9-4E16-AA3C-35F47F22F068}" type="datetimeFigureOut">
              <a:rPr lang="vi-VN" smtClean="0"/>
              <a:t>05/08/2016</a:t>
            </a:fld>
            <a:endParaRPr lang="vi-VN"/>
          </a:p>
        </p:txBody>
      </p:sp>
      <p:sp>
        <p:nvSpPr>
          <p:cNvPr id="4" name="Chỗ dành sẵn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10CD8-A98B-4C1F-8BB0-6B68500681C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8462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 b="1" i="1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fld id="{73033D31-6747-444B-949D-2EFC45E85818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662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dirty="0" smtClean="0">
              <a:latin typeface="Calibri" pitchFamily="34" charset="0"/>
            </a:endParaRPr>
          </a:p>
        </p:txBody>
      </p:sp>
      <p:sp>
        <p:nvSpPr>
          <p:cNvPr id="26629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 b="1" i="1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pPr algn="r" eaLnBrk="1" hangingPunct="1"/>
            <a:fld id="{CCEFBE90-D299-4483-97DF-F10D3773BEA0}" type="slidenum">
              <a:rPr lang="en-US" sz="1200">
                <a:latin typeface="Arial" charset="0"/>
              </a:rPr>
              <a:pPr algn="r" eaLnBrk="1" hangingPunct="1"/>
              <a:t>1</a:t>
            </a:fld>
            <a:endParaRPr lang="en-US" sz="120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3EED-1760-4CB1-99C4-99E6024E46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4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DB1-A77E-4301-A1DD-737BFAF6C8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2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ACC8-103C-4FE1-8C6D-CC4FABB49B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8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C36-499E-4EFC-AEEC-9F35B0613E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7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6BB1-49A6-4856-B19C-AF1AA2F9E8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0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DBA8-36DD-4814-9700-4CB0DDE41E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20900-3EE0-4737-A484-D8FBC399AD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6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1716-EC2C-4F1C-B359-DC23985B23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1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08C9-2FFB-4B42-91D0-58D8BD6595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0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B4F41-425D-42DF-8A16-98A0AD385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0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6CB7C-AABE-4E75-BC23-55AD8189AD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3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72B32-95C1-4DD1-8324-40057A1CBF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2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oleObject" Target="../embeddings/oleObject7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2" Type="http://schemas.openxmlformats.org/officeDocument/2006/relationships/audio" Target="file:///E:\CA%20NHAC\2%20Ca%20khuc%20xuan\Mua%20xuan%20oi%20-%20Top%20ca.mp3" TargetMode="External"/><Relationship Id="rId16" Type="http://schemas.openxmlformats.org/officeDocument/2006/relationships/image" Target="../media/image6.gi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15" Type="http://schemas.openxmlformats.org/officeDocument/2006/relationships/oleObject" Target="../embeddings/oleObject9.bin"/><Relationship Id="rId10" Type="http://schemas.openxmlformats.org/officeDocument/2006/relationships/oleObject" Target="../embeddings/oleObject4.bin"/><Relationship Id="rId4" Type="http://schemas.openxmlformats.org/officeDocument/2006/relationships/image" Target="../media/image4.gif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̉nh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86" y="9525"/>
            <a:ext cx="8776190" cy="6643461"/>
          </a:xfrm>
          <a:prstGeom prst="rect">
            <a:avLst/>
          </a:prstGeom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81075" y="1524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vi-VN" sz="4400"/>
          </a:p>
        </p:txBody>
      </p:sp>
      <p:sp>
        <p:nvSpPr>
          <p:cNvPr id="4099" name="Text Box 19"/>
          <p:cNvSpPr txBox="1">
            <a:spLocks noChangeArrowheads="1"/>
          </p:cNvSpPr>
          <p:nvPr/>
        </p:nvSpPr>
        <p:spPr bwMode="auto">
          <a:xfrm>
            <a:off x="1371600" y="177800"/>
            <a:ext cx="6248400" cy="400110"/>
          </a:xfrm>
          <a:prstGeom prst="rect">
            <a:avLst/>
          </a:prstGeom>
          <a:ln/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sz="2400" b="1" i="1">
                <a:solidFill>
                  <a:schemeClr val="tx1"/>
                </a:solidFill>
                <a:latin typeface="VNI-Avo" pitchFamily="2" charset="0"/>
              </a:defRPr>
            </a:lvl1pPr>
            <a:lvl2pPr marL="742950" indent="-285750">
              <a:defRPr sz="2400" b="1" i="1">
                <a:solidFill>
                  <a:schemeClr val="tx1"/>
                </a:solidFill>
                <a:latin typeface="VNI-Avo" pitchFamily="2" charset="0"/>
              </a:defRPr>
            </a:lvl2pPr>
            <a:lvl3pPr marL="1143000" indent="-228600">
              <a:defRPr sz="2400" b="1" i="1">
                <a:solidFill>
                  <a:schemeClr val="tx1"/>
                </a:solidFill>
                <a:latin typeface="VNI-Avo" pitchFamily="2" charset="0"/>
              </a:defRPr>
            </a:lvl3pPr>
            <a:lvl4pPr marL="1600200" indent="-228600">
              <a:defRPr sz="2400" b="1" i="1">
                <a:solidFill>
                  <a:schemeClr val="tx1"/>
                </a:solidFill>
                <a:latin typeface="VNI-Avo" pitchFamily="2" charset="0"/>
              </a:defRPr>
            </a:lvl4pPr>
            <a:lvl5pPr marL="2057400" indent="-228600">
              <a:defRPr sz="2400" b="1" i="1">
                <a:solidFill>
                  <a:schemeClr val="tx1"/>
                </a:solidFill>
                <a:latin typeface="VNI-Avo" pitchFamily="2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chemeClr val="tx1"/>
                </a:solidFill>
                <a:latin typeface="VNI-Avo" pitchFamily="2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TRƯỜNG TIỂU HỌC</a:t>
            </a:r>
            <a:r>
              <a:rPr lang="en-US" sz="2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THẠCH BÀN A</a:t>
            </a:r>
            <a:endParaRPr lang="vi-VN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Hộp_Văn_Bản 33"/>
          <p:cNvSpPr txBox="1"/>
          <p:nvPr/>
        </p:nvSpPr>
        <p:spPr>
          <a:xfrm>
            <a:off x="521096" y="594214"/>
            <a:ext cx="8203405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NHIỆT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LIỆT CHÀO MỪNG QUÝ THẦY CÔ VỀ DỰ GIỜ</a:t>
            </a:r>
          </a:p>
        </p:txBody>
      </p:sp>
      <p:cxnSp>
        <p:nvCxnSpPr>
          <p:cNvPr id="36" name="Đường kết nối Thẳng 35"/>
          <p:cNvCxnSpPr/>
          <p:nvPr/>
        </p:nvCxnSpPr>
        <p:spPr>
          <a:xfrm>
            <a:off x="-87313" y="6823075"/>
            <a:ext cx="932338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103" name="Nhóm 37"/>
          <p:cNvGrpSpPr>
            <a:grpSpLocks/>
          </p:cNvGrpSpPr>
          <p:nvPr/>
        </p:nvGrpSpPr>
        <p:grpSpPr bwMode="auto">
          <a:xfrm>
            <a:off x="-196850" y="-128814"/>
            <a:ext cx="9551988" cy="6972300"/>
            <a:chOff x="-76200" y="-76199"/>
            <a:chExt cx="9416459" cy="6972298"/>
          </a:xfrm>
        </p:grpSpPr>
        <p:cxnSp>
          <p:nvCxnSpPr>
            <p:cNvPr id="39" name="Straight Connector 45"/>
            <p:cNvCxnSpPr/>
            <p:nvPr/>
          </p:nvCxnSpPr>
          <p:spPr>
            <a:xfrm rot="10800000" flipV="1">
              <a:off x="-32381" y="87314"/>
              <a:ext cx="9372640" cy="9525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Straight Connector 45"/>
            <p:cNvCxnSpPr/>
            <p:nvPr/>
          </p:nvCxnSpPr>
          <p:spPr>
            <a:xfrm rot="10800000" flipV="1">
              <a:off x="-76200" y="6705599"/>
              <a:ext cx="9372640" cy="9525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Straight Connector 45"/>
            <p:cNvCxnSpPr/>
            <p:nvPr/>
          </p:nvCxnSpPr>
          <p:spPr>
            <a:xfrm flipV="1">
              <a:off x="228971" y="-76199"/>
              <a:ext cx="0" cy="693419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Straight Connector 45"/>
            <p:cNvCxnSpPr/>
            <p:nvPr/>
          </p:nvCxnSpPr>
          <p:spPr>
            <a:xfrm flipV="1">
              <a:off x="8938060" y="-38099"/>
              <a:ext cx="0" cy="693419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73" name="moi">
            <a:hlinkClick r:id="" action="ppaction://media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1214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Hộp_Văn_Bản 34"/>
          <p:cNvSpPr txBox="1"/>
          <p:nvPr/>
        </p:nvSpPr>
        <p:spPr>
          <a:xfrm>
            <a:off x="381000" y="5454876"/>
            <a:ext cx="7743426" cy="58578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err="1">
                <a:solidFill>
                  <a:srgbClr val="002060"/>
                </a:solidFill>
                <a:latin typeface="TRSON_TV1" pitchFamily="34" charset="-93"/>
                <a:cs typeface="Traditional Arabic" pitchFamily="18" charset="-78"/>
              </a:rPr>
              <a:t>Giáo</a:t>
            </a:r>
            <a:r>
              <a:rPr lang="en-US" sz="3200" dirty="0">
                <a:solidFill>
                  <a:srgbClr val="002060"/>
                </a:solidFill>
                <a:latin typeface="TRSON_TV1" pitchFamily="34" charset="-93"/>
                <a:cs typeface="Traditional Arabic" pitchFamily="18" charset="-78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RSON_TV1" pitchFamily="34" charset="-93"/>
                <a:cs typeface="Traditional Arabic" pitchFamily="18" charset="-78"/>
              </a:rPr>
              <a:t>viên</a:t>
            </a:r>
            <a:r>
              <a:rPr lang="en-US" sz="3200">
                <a:solidFill>
                  <a:srgbClr val="002060"/>
                </a:solidFill>
                <a:latin typeface="TRSON_TV1" pitchFamily="34" charset="-93"/>
                <a:cs typeface="Traditional Arabic" pitchFamily="18" charset="-78"/>
              </a:rPr>
              <a:t> </a:t>
            </a:r>
            <a:r>
              <a:rPr lang="en-US" sz="3200" smtClean="0">
                <a:solidFill>
                  <a:srgbClr val="002060"/>
                </a:solidFill>
                <a:latin typeface="TRSON_TV1" pitchFamily="34" charset="-93"/>
                <a:cs typeface="Traditional Arabic" pitchFamily="18" charset="-78"/>
              </a:rPr>
              <a:t>:NGUYỄN THỊ HƯỜNG</a:t>
            </a:r>
            <a:endParaRPr lang="vi-VN" sz="3200" dirty="0">
              <a:solidFill>
                <a:srgbClr val="002060"/>
              </a:solidFill>
              <a:latin typeface="TRSON_TV1" pitchFamily="34" charset="-93"/>
              <a:cs typeface="Traditional Arabic" pitchFamily="18" charset="-78"/>
            </a:endParaRPr>
          </a:p>
        </p:txBody>
      </p:sp>
      <p:sp>
        <p:nvSpPr>
          <p:cNvPr id="14" name="Hộp_Văn_Bản 13"/>
          <p:cNvSpPr txBox="1"/>
          <p:nvPr/>
        </p:nvSpPr>
        <p:spPr>
          <a:xfrm>
            <a:off x="2090738" y="3326981"/>
            <a:ext cx="1710134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LỚP 3A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ộp_Văn_Bản 14"/>
          <p:cNvSpPr txBox="1"/>
          <p:nvPr/>
        </p:nvSpPr>
        <p:spPr>
          <a:xfrm>
            <a:off x="968375" y="2289911"/>
            <a:ext cx="2581672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TIẾT : TOÁN</a:t>
            </a:r>
            <a:endParaRPr 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6032044"/>
      </p:ext>
    </p:extLst>
  </p:cSld>
  <p:clrMapOvr>
    <a:masterClrMapping/>
  </p:clrMapOvr>
  <p:transition>
    <p:sndAc>
      <p:stSnd>
        <p:snd r:embed="rId4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nha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6" presetClass="entr" presetSubtype="16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nha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6" presetClass="entr" presetSubtype="16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nha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-533400" y="838200"/>
            <a:ext cx="9677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9900CC"/>
                </a:solidFill>
                <a:latin typeface=".VnTime" pitchFamily="34" charset="0"/>
                <a:cs typeface="Arial" charset="0"/>
              </a:rPr>
              <a:t>       </a:t>
            </a:r>
            <a:endParaRPr lang="en-US" sz="4400">
              <a:solidFill>
                <a:srgbClr val="9900CC"/>
              </a:solidFill>
              <a:latin typeface=".VnTime" pitchFamily="34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4000">
                <a:latin typeface=".VnTime" pitchFamily="34" charset="0"/>
                <a:cs typeface="Arial" charset="0"/>
              </a:rPr>
              <a:t>                       </a:t>
            </a:r>
            <a:endParaRPr lang="en-US" sz="4800">
              <a:solidFill>
                <a:srgbClr val="0000FF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124075" y="3275013"/>
            <a:ext cx="532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ahoma" pitchFamily="34" charset="0"/>
              <a:cs typeface="Arial" charset="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066800" y="2454275"/>
            <a:ext cx="7620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84848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4                                 24693 : 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09600" y="1833563"/>
            <a:ext cx="2362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12 485 : 3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3302000" y="1772007"/>
            <a:ext cx="58293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3278188" y="2992794"/>
            <a:ext cx="581501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2803525" y="4215636"/>
            <a:ext cx="6505575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3455673" y="5486787"/>
            <a:ext cx="54340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6349" y="5675888"/>
            <a:ext cx="39243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12 485 : 3 =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4161(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1828800" y="3033713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857250" y="2971800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1066800" y="2981325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2057400" y="3028950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1295400" y="3362325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1066800" y="3362325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2257425" y="3033713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1295400" y="3743325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1524000" y="3743325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1524000" y="4105275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2490788" y="3028950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grpSp>
        <p:nvGrpSpPr>
          <p:cNvPr id="19510" name="Group 54"/>
          <p:cNvGrpSpPr>
            <a:grpSpLocks/>
          </p:cNvGrpSpPr>
          <p:nvPr/>
        </p:nvGrpSpPr>
        <p:grpSpPr bwMode="auto">
          <a:xfrm>
            <a:off x="685800" y="2514600"/>
            <a:ext cx="2438400" cy="1219200"/>
            <a:chOff x="432" y="1875"/>
            <a:chExt cx="1536" cy="768"/>
          </a:xfrm>
        </p:grpSpPr>
        <p:sp>
          <p:nvSpPr>
            <p:cNvPr id="19511" name="Text Box 55"/>
            <p:cNvSpPr txBox="1">
              <a:spLocks noChangeArrowheads="1"/>
            </p:cNvSpPr>
            <p:nvPr/>
          </p:nvSpPr>
          <p:spPr bwMode="auto">
            <a:xfrm>
              <a:off x="432" y="1920"/>
              <a:ext cx="148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12 485     3</a:t>
              </a:r>
            </a:p>
          </p:txBody>
        </p:sp>
        <p:grpSp>
          <p:nvGrpSpPr>
            <p:cNvPr id="19512" name="Group 56"/>
            <p:cNvGrpSpPr>
              <a:grpSpLocks/>
            </p:cNvGrpSpPr>
            <p:nvPr/>
          </p:nvGrpSpPr>
          <p:grpSpPr bwMode="auto">
            <a:xfrm>
              <a:off x="1152" y="1875"/>
              <a:ext cx="816" cy="768"/>
              <a:chOff x="1104" y="1920"/>
              <a:chExt cx="816" cy="768"/>
            </a:xfrm>
          </p:grpSpPr>
          <p:sp>
            <p:nvSpPr>
              <p:cNvPr id="19513" name="Line 5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514" name="Line 5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9515" name="Rectangle 59"/>
          <p:cNvSpPr>
            <a:spLocks noChangeArrowheads="1"/>
          </p:cNvSpPr>
          <p:nvPr/>
        </p:nvSpPr>
        <p:spPr bwMode="auto">
          <a:xfrm>
            <a:off x="752789" y="152400"/>
            <a:ext cx="778129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9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9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9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76225" y="551657"/>
            <a:ext cx="1981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Bài 1: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 Tính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733425" y="1023145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14 729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2028825" y="1008857"/>
            <a:ext cx="0" cy="1524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028825" y="1542257"/>
            <a:ext cx="838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133600" y="1023145"/>
            <a:ext cx="38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043113" y="1618457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7364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809625" y="1618457"/>
            <a:ext cx="15240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07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09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3400425" y="1037432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16 538</a:t>
            </a:r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7515225" y="1008857"/>
            <a:ext cx="0" cy="1524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4695825" y="1023145"/>
            <a:ext cx="0" cy="1524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7515225" y="1542257"/>
            <a:ext cx="838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4681538" y="1542257"/>
            <a:ext cx="838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4833938" y="1023145"/>
            <a:ext cx="53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7620000" y="1008857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6219825" y="1037432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25 295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3581400" y="1632745"/>
            <a:ext cx="1295400" cy="244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33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38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2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4695825" y="1556545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2756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7529513" y="1604170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6323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6419850" y="1632745"/>
            <a:ext cx="1295400" cy="244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09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15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3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525588" y="3537745"/>
            <a:ext cx="338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4203700" y="3552032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7043738" y="3552032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123825" y="4183857"/>
            <a:ext cx="2895600" cy="4064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rgbClr val="CC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14729: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2 =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7364</a:t>
            </a:r>
            <a:r>
              <a:rPr lang="en-US" sz="2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(dư 1)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3171825" y="4193382"/>
            <a:ext cx="2819400" cy="4064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16538:6 =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2756</a:t>
            </a:r>
            <a:r>
              <a:rPr lang="en-US" sz="2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(dư2)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6143625" y="4183857"/>
            <a:ext cx="2743200" cy="4064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rgbClr val="CC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25295:4 =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6323</a:t>
            </a:r>
            <a:r>
              <a:rPr lang="en-US" sz="2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(dư3)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4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0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05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05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05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05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0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0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0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0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0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0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  <p:bldP spid="20488" grpId="0" animBg="1"/>
      <p:bldP spid="20495" grpId="0" animBg="1"/>
      <p:bldP spid="20496" grpId="0" animBg="1"/>
      <p:bldP spid="20497" grpId="0" animBg="1"/>
      <p:bldP spid="2049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17463" y="252413"/>
            <a:ext cx="1027845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6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2: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1143000" y="2286000"/>
            <a:ext cx="7010400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: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10 250m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: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3m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… 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0" y="279400"/>
            <a:ext cx="92376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10 250m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may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3m.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3" name="Đường kết nối Thẳng 2"/>
          <p:cNvCxnSpPr/>
          <p:nvPr/>
        </p:nvCxnSpPr>
        <p:spPr>
          <a:xfrm>
            <a:off x="1447800" y="744856"/>
            <a:ext cx="2590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Đường kết nối Thẳng 12"/>
          <p:cNvCxnSpPr/>
          <p:nvPr/>
        </p:nvCxnSpPr>
        <p:spPr>
          <a:xfrm>
            <a:off x="5207000" y="778512"/>
            <a:ext cx="3200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Đường kết nối Thẳng 14"/>
          <p:cNvCxnSpPr/>
          <p:nvPr/>
        </p:nvCxnSpPr>
        <p:spPr>
          <a:xfrm>
            <a:off x="163085" y="1257300"/>
            <a:ext cx="43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Đường kết nối Thẳng 16"/>
          <p:cNvCxnSpPr/>
          <p:nvPr/>
        </p:nvCxnSpPr>
        <p:spPr>
          <a:xfrm>
            <a:off x="1693069" y="1257300"/>
            <a:ext cx="64603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kết nối Thẳng 19"/>
          <p:cNvCxnSpPr/>
          <p:nvPr/>
        </p:nvCxnSpPr>
        <p:spPr>
          <a:xfrm>
            <a:off x="1667669" y="1747460"/>
            <a:ext cx="18883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5" grpId="0"/>
      <p:bldP spid="21520" grpId="0"/>
      <p:bldP spid="215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619499" y="746631"/>
            <a:ext cx="175260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04800" y="2971800"/>
            <a:ext cx="8763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3416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447800" y="1676400"/>
            <a:ext cx="2362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:        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600200" y="2273875"/>
            <a:ext cx="441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10250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3 = 3416 (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200400" y="4191000"/>
            <a:ext cx="487680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3416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2m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92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100"/>
                            </p:stCondLst>
                            <p:childTnLst>
                              <p:par>
                                <p:cTn id="3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Bảng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719167"/>
              </p:ext>
            </p:extLst>
          </p:nvPr>
        </p:nvGraphicFramePr>
        <p:xfrm>
          <a:off x="317500" y="1669107"/>
          <a:ext cx="8445500" cy="244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375"/>
                <a:gridCol w="2111375"/>
                <a:gridCol w="2111375"/>
                <a:gridCol w="2111375"/>
              </a:tblGrid>
              <a:tr h="815231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5231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5231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447800" y="884565"/>
            <a:ext cx="762000" cy="5286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879802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209800" y="894090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685800" y="1794202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2851815" y="1794201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4813300" y="1794200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7161213" y="1794202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990600" y="2556202"/>
            <a:ext cx="11721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15 725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990600" y="3394402"/>
            <a:ext cx="11721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33 272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3315827" y="347060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3315827" y="255620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5029200" y="2556202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5241</a:t>
            </a:r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5029200" y="3470602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8318</a:t>
            </a:r>
          </a:p>
        </p:txBody>
      </p:sp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7464426" y="248000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1778" name="Rectangle 34"/>
          <p:cNvSpPr>
            <a:spLocks noChangeArrowheads="1"/>
          </p:cNvSpPr>
          <p:nvPr/>
        </p:nvSpPr>
        <p:spPr bwMode="auto">
          <a:xfrm>
            <a:off x="7464426" y="3484890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6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  <p:bldP spid="31749" grpId="0"/>
      <p:bldP spid="31750" grpId="0"/>
      <p:bldP spid="31764" grpId="0"/>
      <p:bldP spid="31765" grpId="0"/>
      <p:bldP spid="31766" grpId="0"/>
      <p:bldP spid="31767" grpId="0"/>
      <p:bldP spid="31768" grpId="0"/>
      <p:bldP spid="31769" grpId="0"/>
      <p:bldP spid="31772" grpId="0"/>
      <p:bldP spid="31773" grpId="0"/>
      <p:bldP spid="31774" grpId="0"/>
      <p:bldP spid="31775" grpId="0"/>
      <p:bldP spid="31777" grpId="0"/>
      <p:bldP spid="31777" grpId="1"/>
      <p:bldP spid="31778" grpId="0"/>
      <p:bldP spid="3177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7412" name="Picture 4" descr="peace_dove_olive_branch_hg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3" name="Mua xuan oi - Top ca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414" name="Group 6"/>
          <p:cNvGrpSpPr>
            <a:grpSpLocks/>
          </p:cNvGrpSpPr>
          <p:nvPr/>
        </p:nvGrpSpPr>
        <p:grpSpPr bwMode="auto">
          <a:xfrm>
            <a:off x="0" y="5715000"/>
            <a:ext cx="8509000" cy="1143000"/>
            <a:chOff x="0" y="3600"/>
            <a:chExt cx="5360" cy="720"/>
          </a:xfrm>
        </p:grpSpPr>
        <p:graphicFrame>
          <p:nvGraphicFramePr>
            <p:cNvPr id="17415" name="Object 7"/>
            <p:cNvGraphicFramePr>
              <a:graphicFrameLocks noChangeAspect="1"/>
            </p:cNvGraphicFramePr>
            <p:nvPr/>
          </p:nvGraphicFramePr>
          <p:xfrm>
            <a:off x="2448" y="3648"/>
            <a:ext cx="1087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54" name="Clip" r:id="rId6" imgW="3531960" imgH="4445640" progId="MS_ClipArt_Gallery.2">
                    <p:embed/>
                  </p:oleObj>
                </mc:Choice>
                <mc:Fallback>
                  <p:oleObj name="Clip" r:id="rId6" imgW="3531960" imgH="4445640" progId="MS_ClipArt_Gallery.2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3648"/>
                          <a:ext cx="1087" cy="6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16" name="Object 8"/>
            <p:cNvGraphicFramePr>
              <a:graphicFrameLocks noChangeAspect="1"/>
            </p:cNvGraphicFramePr>
            <p:nvPr/>
          </p:nvGraphicFramePr>
          <p:xfrm>
            <a:off x="3024" y="3648"/>
            <a:ext cx="1087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55" name="Clip" r:id="rId8" imgW="3531960" imgH="4445640" progId="MS_ClipArt_Gallery.2">
                    <p:embed/>
                  </p:oleObj>
                </mc:Choice>
                <mc:Fallback>
                  <p:oleObj name="Clip" r:id="rId8" imgW="3531960" imgH="4445640" progId="MS_ClipArt_Gallery.2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3648"/>
                          <a:ext cx="1087" cy="6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17" name="Object 9"/>
            <p:cNvGraphicFramePr>
              <a:graphicFrameLocks noChangeAspect="1"/>
            </p:cNvGraphicFramePr>
            <p:nvPr/>
          </p:nvGraphicFramePr>
          <p:xfrm>
            <a:off x="3648" y="3600"/>
            <a:ext cx="1088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56" name="Clip" r:id="rId9" imgW="3531960" imgH="4445640" progId="MS_ClipArt_Gallery.2">
                    <p:embed/>
                  </p:oleObj>
                </mc:Choice>
                <mc:Fallback>
                  <p:oleObj name="Clip" r:id="rId9" imgW="3531960" imgH="4445640" progId="MS_ClipArt_Gallery.2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8" y="3600"/>
                          <a:ext cx="1088" cy="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18" name="Object 10"/>
            <p:cNvGraphicFramePr>
              <a:graphicFrameLocks noChangeAspect="1"/>
            </p:cNvGraphicFramePr>
            <p:nvPr/>
          </p:nvGraphicFramePr>
          <p:xfrm>
            <a:off x="4272" y="3648"/>
            <a:ext cx="1088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57" name="Clip" r:id="rId10" imgW="3531960" imgH="4445640" progId="MS_ClipArt_Gallery.2">
                    <p:embed/>
                  </p:oleObj>
                </mc:Choice>
                <mc:Fallback>
                  <p:oleObj name="Clip" r:id="rId10" imgW="3531960" imgH="4445640" progId="MS_ClipArt_Gallery.2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2" y="3648"/>
                          <a:ext cx="1088" cy="6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19" name="Object 11"/>
            <p:cNvGraphicFramePr>
              <a:graphicFrameLocks noChangeAspect="1"/>
            </p:cNvGraphicFramePr>
            <p:nvPr/>
          </p:nvGraphicFramePr>
          <p:xfrm>
            <a:off x="912" y="3696"/>
            <a:ext cx="915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58" name="Clip" r:id="rId11" imgW="3531960" imgH="4445640" progId="MS_ClipArt_Gallery.2">
                    <p:embed/>
                  </p:oleObj>
                </mc:Choice>
                <mc:Fallback>
                  <p:oleObj name="Clip" r:id="rId11" imgW="3531960" imgH="4445640" progId="MS_ClipArt_Gallery.2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3696"/>
                          <a:ext cx="915" cy="6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20" name="Object 12"/>
            <p:cNvGraphicFramePr>
              <a:graphicFrameLocks noChangeAspect="1"/>
            </p:cNvGraphicFramePr>
            <p:nvPr/>
          </p:nvGraphicFramePr>
          <p:xfrm>
            <a:off x="1440" y="3600"/>
            <a:ext cx="915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59" name="Clip" r:id="rId12" imgW="3531960" imgH="4445640" progId="MS_ClipArt_Gallery.2">
                    <p:embed/>
                  </p:oleObj>
                </mc:Choice>
                <mc:Fallback>
                  <p:oleObj name="Clip" r:id="rId12" imgW="3531960" imgH="4445640" progId="MS_ClipArt_Gallery.2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3600"/>
                          <a:ext cx="915" cy="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21" name="Object 13"/>
            <p:cNvGraphicFramePr>
              <a:graphicFrameLocks noChangeAspect="1"/>
            </p:cNvGraphicFramePr>
            <p:nvPr/>
          </p:nvGraphicFramePr>
          <p:xfrm>
            <a:off x="1968" y="3648"/>
            <a:ext cx="915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60" name="Clip" r:id="rId13" imgW="3531960" imgH="4445640" progId="MS_ClipArt_Gallery.2">
                    <p:embed/>
                  </p:oleObj>
                </mc:Choice>
                <mc:Fallback>
                  <p:oleObj name="Clip" r:id="rId13" imgW="3531960" imgH="4445640" progId="MS_ClipArt_Gallery.2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8" y="3648"/>
                          <a:ext cx="915" cy="6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22" name="Object 14"/>
            <p:cNvGraphicFramePr>
              <a:graphicFrameLocks noChangeAspect="1"/>
            </p:cNvGraphicFramePr>
            <p:nvPr/>
          </p:nvGraphicFramePr>
          <p:xfrm>
            <a:off x="0" y="3648"/>
            <a:ext cx="915" cy="6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61" name="Clip" r:id="rId14" imgW="3531960" imgH="4445640" progId="MS_ClipArt_Gallery.2">
                    <p:embed/>
                  </p:oleObj>
                </mc:Choice>
                <mc:Fallback>
                  <p:oleObj name="Clip" r:id="rId14" imgW="3531960" imgH="4445640" progId="MS_ClipArt_Gallery.2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648"/>
                          <a:ext cx="915" cy="6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423" name="Object 15"/>
            <p:cNvGraphicFramePr>
              <a:graphicFrameLocks noChangeAspect="1"/>
            </p:cNvGraphicFramePr>
            <p:nvPr/>
          </p:nvGraphicFramePr>
          <p:xfrm>
            <a:off x="480" y="3696"/>
            <a:ext cx="915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562" name="Clip" r:id="rId15" imgW="3531960" imgH="4445640" progId="MS_ClipArt_Gallery.2">
                    <p:embed/>
                  </p:oleObj>
                </mc:Choice>
                <mc:Fallback>
                  <p:oleObj name="Clip" r:id="rId15" imgW="3531960" imgH="4445640" progId="MS_ClipArt_Gallery.2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3696"/>
                          <a:ext cx="915" cy="6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425" name="WordArt 17"/>
          <p:cNvSpPr>
            <a:spLocks noChangeArrowheads="1" noChangeShapeType="1" noTextEdit="1"/>
          </p:cNvSpPr>
          <p:nvPr/>
        </p:nvSpPr>
        <p:spPr bwMode="auto">
          <a:xfrm>
            <a:off x="-533400" y="914400"/>
            <a:ext cx="8963025" cy="24177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4000" b="1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TIẾT HỌC CỦA CHÚNG TA KẾT THÚC TẠI ĐÂY</a:t>
            </a:r>
          </a:p>
        </p:txBody>
      </p:sp>
      <p:pic>
        <p:nvPicPr>
          <p:cNvPr id="17426" name="Picture 18" descr="flower1_div_md_wht"/>
          <p:cNvPicPr>
            <a:picLocks noChangeAspect="1" noChangeArrowheads="1" noCrop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-171450"/>
            <a:ext cx="91440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13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85&quot;/&gt;&lt;/object&gt;&lt;object type=&quot;3&quot; unique_id=&quot;10005&quot;&gt;&lt;property id=&quot;20148&quot; value=&quot;5&quot;/&gt;&lt;property id=&quot;20300&quot; value=&quot;Slide 2&quot;/&gt;&lt;property id=&quot;20307&quot; value=&quot;262&quot;/&gt;&lt;/object&gt;&lt;object type=&quot;3&quot; unique_id=&quot;10006&quot;&gt;&lt;property id=&quot;20148&quot; value=&quot;5&quot;/&gt;&lt;property id=&quot;20300&quot; value=&quot;Slide 3&quot;/&gt;&lt;property id=&quot;20307&quot; value=&quot;269&quot;/&gt;&lt;/object&gt;&lt;object type=&quot;3&quot; unique_id=&quot;10007&quot;&gt;&lt;property id=&quot;20148&quot; value=&quot;5&quot;/&gt;&lt;property id=&quot;20300&quot; value=&quot;Slide 4&quot;/&gt;&lt;property id=&quot;20307&quot; value=&quot;270&quot;/&gt;&lt;/object&gt;&lt;object type=&quot;3&quot; unique_id=&quot;10008&quot;&gt;&lt;property id=&quot;20148&quot; value=&quot;5&quot;/&gt;&lt;property id=&quot;20300&quot; value=&quot;Slide 5&quot;/&gt;&lt;property id=&quot;20307&quot; value=&quot;271&quot;/&gt;&lt;/object&gt;&lt;object type=&quot;3&quot; unique_id=&quot;10009&quot;&gt;&lt;property id=&quot;20148&quot; value=&quot;5&quot;/&gt;&lt;property id=&quot;20300&quot; value=&quot;Slide 6&quot;/&gt;&lt;property id=&quot;20307&quot; value=&quot;284&quot;/&gt;&lt;/object&gt;&lt;object type=&quot;3&quot; unique_id=&quot;10010&quot;&gt;&lt;property id=&quot;20148&quot; value=&quot;5&quot;/&gt;&lt;property id=&quot;20300&quot; value=&quot;Slide 7&quot;/&gt;&lt;property id=&quot;20307&quot; value=&quot;279&quot;/&gt;&lt;/object&gt;&lt;object type=&quot;3&quot; unique_id=&quot;10011&quot;&gt;&lt;property id=&quot;20148&quot; value=&quot;5&quot;/&gt;&lt;property id=&quot;20300&quot; value=&quot;Slide 8&quot;/&gt;&lt;property id=&quot;20307&quot; value=&quot;26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CUSTOM_TIMING_USED" val="0"/>
  <p:tag name="ISPRING_PRESENTER_ID" val="None"/>
  <p:tag name="GENSWF_ADVANCE_TIME" val="0.00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</TotalTime>
  <Words>373</Words>
  <Application>Microsoft Office PowerPoint</Application>
  <PresentationFormat>On-screen Show (4:3)</PresentationFormat>
  <Paragraphs>89</Paragraphs>
  <Slides>8</Slides>
  <Notes>1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Chủ đề của Office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254 Tran Hung Dao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PHATLOCPC</dc:creator>
  <cp:lastModifiedBy>AutoBVT</cp:lastModifiedBy>
  <cp:revision>151</cp:revision>
  <dcterms:created xsi:type="dcterms:W3CDTF">2005-12-31T17:21:59Z</dcterms:created>
  <dcterms:modified xsi:type="dcterms:W3CDTF">2016-08-05T05:34:16Z</dcterms:modified>
</cp:coreProperties>
</file>